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302" r:id="rId2"/>
    <p:sldId id="259" r:id="rId3"/>
    <p:sldId id="303" r:id="rId4"/>
    <p:sldId id="304" r:id="rId5"/>
    <p:sldId id="305" r:id="rId6"/>
    <p:sldId id="306" r:id="rId7"/>
    <p:sldId id="307" r:id="rId8"/>
    <p:sldId id="313" r:id="rId9"/>
    <p:sldId id="308" r:id="rId10"/>
    <p:sldId id="311" r:id="rId11"/>
    <p:sldId id="287" r:id="rId12"/>
    <p:sldId id="312" r:id="rId13"/>
    <p:sldId id="309" r:id="rId14"/>
    <p:sldId id="310" r:id="rId15"/>
    <p:sldId id="314" r:id="rId16"/>
    <p:sldId id="28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0551" autoAdjust="0"/>
  </p:normalViewPr>
  <p:slideViewPr>
    <p:cSldViewPr snapToGrid="0" snapToObjects="1">
      <p:cViewPr varScale="1">
        <p:scale>
          <a:sx n="89" d="100"/>
          <a:sy n="89" d="100"/>
        </p:scale>
        <p:origin x="418" y="77"/>
      </p:cViewPr>
      <p:guideLst/>
    </p:cSldViewPr>
  </p:slideViewPr>
  <p:notesTextViewPr>
    <p:cViewPr>
      <p:scale>
        <a:sx n="1" d="1"/>
        <a:sy n="1" d="1"/>
      </p:scale>
      <p:origin x="0" y="0"/>
    </p:cViewPr>
  </p:notesTextViewPr>
  <p:notesViewPr>
    <p:cSldViewPr snapToGrid="0" snapToObjects="1">
      <p:cViewPr varScale="1">
        <p:scale>
          <a:sx n="86" d="100"/>
          <a:sy n="86" d="100"/>
        </p:scale>
        <p:origin x="2416"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FB138B2-18CD-1D41-89B0-ADB5F3BA92A3}" type="datetimeFigureOut">
              <a:rPr lang="en-US" smtClean="0"/>
              <a:t>5/27/2023</a:t>
            </a:fld>
            <a:endParaRPr lang="en-US" dirty="0"/>
          </a:p>
        </p:txBody>
      </p:sp>
      <p:sp>
        <p:nvSpPr>
          <p:cNvPr id="4" name="Footer Placeholder 3">
            <a:extLst>
              <a:ext uri="{FF2B5EF4-FFF2-40B4-BE49-F238E27FC236}">
                <a16:creationId xmlns=""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7D167-9BB5-2048-9DDA-7DF8E5D94DC9}" type="slidenum">
              <a:rPr lang="en-US" smtClean="0"/>
              <a:t>‹#›</a:t>
            </a:fld>
            <a:endParaRPr lang="en-US" dirty="0"/>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355-8776-CB43-838E-ED9EE2F8390B}" type="datetimeFigureOut">
              <a:rPr lang="en-US" smtClean="0"/>
              <a:t>5/27/2023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03FA8-A3F3-7640-B13D-36C73B3E5587}" type="slidenum">
              <a:rPr lang="en-US" smtClean="0"/>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B303FA8-A3F3-7640-B13D-36C73B3E5587}" type="slidenum">
              <a:rPr lang="en-US" smtClean="0"/>
              <a:t>1</a:t>
            </a:fld>
            <a:endParaRPr lang="en-US" dirty="0"/>
          </a:p>
        </p:txBody>
      </p:sp>
    </p:spTree>
    <p:extLst>
      <p:ext uri="{BB962C8B-B14F-4D97-AF65-F5344CB8AC3E}">
        <p14:creationId xmlns:p14="http://schemas.microsoft.com/office/powerpoint/2010/main" val="1153664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gettyimages-1061332616-2048x2048</a:t>
            </a:r>
          </a:p>
        </p:txBody>
      </p:sp>
      <p:sp>
        <p:nvSpPr>
          <p:cNvPr id="4" name="Slide Number Placeholder 3"/>
          <p:cNvSpPr>
            <a:spLocks noGrp="1"/>
          </p:cNvSpPr>
          <p:nvPr>
            <p:ph type="sldNum" sz="quarter" idx="5"/>
          </p:nvPr>
        </p:nvSpPr>
        <p:spPr/>
        <p:txBody>
          <a:bodyPr/>
          <a:lstStyle/>
          <a:p>
            <a:fld id="{DB303FA8-A3F3-7640-B13D-36C73B3E5587}" type="slidenum">
              <a:rPr lang="en-US" smtClean="0"/>
              <a:t>2</a:t>
            </a:fld>
            <a:endParaRPr lang="en-US" dirty="0"/>
          </a:p>
        </p:txBody>
      </p:sp>
    </p:spTree>
    <p:extLst>
      <p:ext uri="{BB962C8B-B14F-4D97-AF65-F5344CB8AC3E}">
        <p14:creationId xmlns:p14="http://schemas.microsoft.com/office/powerpoint/2010/main" val="3107477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alpha val="3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4CC33A90-B87E-634E-AF2A-F4C3C8923FED}"/>
              </a:ext>
            </a:extLst>
          </p:cNvPr>
          <p:cNvSpPr/>
          <p:nvPr userDrawn="1"/>
        </p:nvSpPr>
        <p:spPr>
          <a:xfrm>
            <a:off x="0" y="914400"/>
            <a:ext cx="12192000" cy="5029200"/>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 xmlns:a16="http://schemas.microsoft.com/office/drawing/2014/main" id="{41147E0E-4AE4-D149-A315-F2528623D5EA}"/>
              </a:ext>
            </a:extLst>
          </p:cNvPr>
          <p:cNvSpPr/>
          <p:nvPr userDrawn="1"/>
        </p:nvSpPr>
        <p:spPr>
          <a:xfrm>
            <a:off x="763425" y="2818150"/>
            <a:ext cx="6207001" cy="25718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itle 1">
            <a:extLst>
              <a:ext uri="{FF2B5EF4-FFF2-40B4-BE49-F238E27FC236}">
                <a16:creationId xmlns="" xmlns:a16="http://schemas.microsoft.com/office/drawing/2014/main" id="{E3ED0903-C4AC-F843-878E-D66CB7BFB0E9}"/>
              </a:ext>
            </a:extLst>
          </p:cNvPr>
          <p:cNvSpPr>
            <a:spLocks noGrp="1"/>
          </p:cNvSpPr>
          <p:nvPr>
            <p:ph type="title" hasCustomPrompt="1"/>
          </p:nvPr>
        </p:nvSpPr>
        <p:spPr>
          <a:xfrm>
            <a:off x="1108430" y="3277472"/>
            <a:ext cx="5651293" cy="1086304"/>
          </a:xfrm>
          <a:prstGeom prst="rect">
            <a:avLst/>
          </a:prstGeom>
        </p:spPr>
        <p:txBody>
          <a:bodyPr lIns="91440" rIns="91440">
            <a:noAutofit/>
          </a:bodyPr>
          <a:lstStyle>
            <a:lvl1pPr algn="l">
              <a:defRPr sz="8800" b="1" i="0" spc="150" baseline="0">
                <a:solidFill>
                  <a:schemeClr val="accent3">
                    <a:lumMod val="90000"/>
                  </a:schemeClr>
                </a:solidFill>
                <a:latin typeface="+mj-lt"/>
                <a:ea typeface="Meiryo UI" panose="020B0604030504040204" pitchFamily="34" charset="-128"/>
              </a:defRPr>
            </a:lvl1pPr>
          </a:lstStyle>
          <a:p>
            <a:r>
              <a:rPr lang="en-US" noProof="0" dirty="0"/>
              <a:t>Title</a:t>
            </a:r>
          </a:p>
        </p:txBody>
      </p:sp>
      <p:sp>
        <p:nvSpPr>
          <p:cNvPr id="11" name="Picture Placeholder 10">
            <a:extLst>
              <a:ext uri="{FF2B5EF4-FFF2-40B4-BE49-F238E27FC236}">
                <a16:creationId xmlns="" xmlns:a16="http://schemas.microsoft.com/office/drawing/2014/main" id="{C8F278E7-697F-D34E-BB55-5D254AF87F94}"/>
              </a:ext>
            </a:extLst>
          </p:cNvPr>
          <p:cNvSpPr>
            <a:spLocks noGrp="1"/>
          </p:cNvSpPr>
          <p:nvPr>
            <p:ph type="pic" sz="quarter" idx="14"/>
          </p:nvPr>
        </p:nvSpPr>
        <p:spPr>
          <a:xfrm>
            <a:off x="5923125" y="0"/>
            <a:ext cx="6268875" cy="6858000"/>
          </a:xfrm>
          <a:custGeom>
            <a:avLst/>
            <a:gdLst>
              <a:gd name="connsiteX0" fmla="*/ 0 w 6268875"/>
              <a:gd name="connsiteY0" fmla="*/ 0 h 6858000"/>
              <a:gd name="connsiteX1" fmla="*/ 6268875 w 6268875"/>
              <a:gd name="connsiteY1" fmla="*/ 0 h 6858000"/>
              <a:gd name="connsiteX2" fmla="*/ 6268875 w 6268875"/>
              <a:gd name="connsiteY2" fmla="*/ 6858000 h 6858000"/>
              <a:gd name="connsiteX3" fmla="*/ 0 w 6268875"/>
              <a:gd name="connsiteY3" fmla="*/ 6858000 h 6858000"/>
              <a:gd name="connsiteX4" fmla="*/ 0 w 6268875"/>
              <a:gd name="connsiteY4" fmla="*/ 5389964 h 6858000"/>
              <a:gd name="connsiteX5" fmla="*/ 1047301 w 6268875"/>
              <a:gd name="connsiteY5" fmla="*/ 5389964 h 6858000"/>
              <a:gd name="connsiteX6" fmla="*/ 1047301 w 6268875"/>
              <a:gd name="connsiteY6" fmla="*/ 2814404 h 6858000"/>
              <a:gd name="connsiteX7" fmla="*/ 0 w 6268875"/>
              <a:gd name="connsiteY7" fmla="*/ 28144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8875" h="6858000">
                <a:moveTo>
                  <a:pt x="0" y="0"/>
                </a:moveTo>
                <a:lnTo>
                  <a:pt x="6268875" y="0"/>
                </a:lnTo>
                <a:lnTo>
                  <a:pt x="6268875" y="6858000"/>
                </a:lnTo>
                <a:lnTo>
                  <a:pt x="0" y="6858000"/>
                </a:lnTo>
                <a:lnTo>
                  <a:pt x="0" y="5389964"/>
                </a:lnTo>
                <a:lnTo>
                  <a:pt x="1047301" y="5389964"/>
                </a:lnTo>
                <a:lnTo>
                  <a:pt x="1047301" y="2814404"/>
                </a:lnTo>
                <a:lnTo>
                  <a:pt x="0" y="2814404"/>
                </a:lnTo>
                <a:close/>
              </a:path>
            </a:pathLst>
          </a:custGeom>
          <a:solidFill>
            <a:schemeClr val="bg2"/>
          </a:solidFill>
        </p:spPr>
        <p:txBody>
          <a:bodyPr wrap="square">
            <a:noAutofit/>
          </a:bodyPr>
          <a:lstStyle/>
          <a:p>
            <a:r>
              <a:rPr lang="en-US"/>
              <a:t>Click icon to add picture</a:t>
            </a:r>
            <a:endParaRPr lang="en-US" dirty="0"/>
          </a:p>
        </p:txBody>
      </p:sp>
      <p:sp>
        <p:nvSpPr>
          <p:cNvPr id="4" name="Text Placeholder 3">
            <a:extLst>
              <a:ext uri="{FF2B5EF4-FFF2-40B4-BE49-F238E27FC236}">
                <a16:creationId xmlns="" xmlns:a16="http://schemas.microsoft.com/office/drawing/2014/main" id="{FED2629F-DD57-45EB-A64D-AF459A802B6C}"/>
              </a:ext>
            </a:extLst>
          </p:cNvPr>
          <p:cNvSpPr>
            <a:spLocks noGrp="1"/>
          </p:cNvSpPr>
          <p:nvPr>
            <p:ph type="body" sz="quarter" idx="15" hasCustomPrompt="1"/>
          </p:nvPr>
        </p:nvSpPr>
        <p:spPr>
          <a:xfrm>
            <a:off x="1108430" y="4450080"/>
            <a:ext cx="5651294" cy="607103"/>
          </a:xfrm>
        </p:spPr>
        <p:txBody>
          <a:bodyPr anchor="ctr">
            <a:normAutofit/>
          </a:bodyPr>
          <a:lstStyle>
            <a:lvl1pPr marL="0" indent="0">
              <a:buNone/>
              <a:defRPr sz="2400" b="0" cap="all" spc="600" baseline="0">
                <a:solidFill>
                  <a:schemeClr val="bg1"/>
                </a:solidFill>
              </a:defRPr>
            </a:lvl1pPr>
          </a:lstStyle>
          <a:p>
            <a:pPr lvl="0"/>
            <a:r>
              <a:rPr lang="en-US" dirty="0"/>
              <a:t>SUBTITLE</a:t>
            </a:r>
          </a:p>
        </p:txBody>
      </p:sp>
    </p:spTree>
    <p:extLst>
      <p:ext uri="{BB962C8B-B14F-4D97-AF65-F5344CB8AC3E}">
        <p14:creationId xmlns:p14="http://schemas.microsoft.com/office/powerpoint/2010/main" val="890117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bg2">
            <a:alpha val="4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F9B59AC0-ACCA-0548-A037-BC61068B8FE2}"/>
              </a:ext>
            </a:extLst>
          </p:cNvPr>
          <p:cNvSpPr/>
          <p:nvPr userDrawn="1"/>
        </p:nvSpPr>
        <p:spPr>
          <a:xfrm>
            <a:off x="0" y="0"/>
            <a:ext cx="12192000" cy="986306"/>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 xmlns:a16="http://schemas.microsoft.com/office/drawing/2014/main" id="{2A57C152-0331-B74F-81FE-04A927A72C7B}"/>
              </a:ext>
            </a:extLst>
          </p:cNvPr>
          <p:cNvSpPr/>
          <p:nvPr userDrawn="1"/>
        </p:nvSpPr>
        <p:spPr>
          <a:xfrm>
            <a:off x="350520" y="279792"/>
            <a:ext cx="11475720" cy="98630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rtlCol="0" anchor="ctr"/>
          <a:lstStyle/>
          <a:p>
            <a:endParaRPr lang="en-US" sz="2400" b="1" dirty="0">
              <a:latin typeface="+mn-lt"/>
              <a:ea typeface="Meiryo" panose="020B0604030504040204" pitchFamily="34" charset="-128"/>
            </a:endParaRPr>
          </a:p>
        </p:txBody>
      </p:sp>
      <p:sp>
        <p:nvSpPr>
          <p:cNvPr id="8" name="Title 1">
            <a:extLst>
              <a:ext uri="{FF2B5EF4-FFF2-40B4-BE49-F238E27FC236}">
                <a16:creationId xmlns="" xmlns:a16="http://schemas.microsoft.com/office/drawing/2014/main" id="{5FDDD9A4-1691-5D47-9605-21650E2212D3}"/>
              </a:ext>
            </a:extLst>
          </p:cNvPr>
          <p:cNvSpPr>
            <a:spLocks noGrp="1"/>
          </p:cNvSpPr>
          <p:nvPr>
            <p:ph type="title"/>
          </p:nvPr>
        </p:nvSpPr>
        <p:spPr>
          <a:xfrm>
            <a:off x="639413" y="483440"/>
            <a:ext cx="10904438"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3" name="Footer Placeholder 12">
            <a:extLst>
              <a:ext uri="{FF2B5EF4-FFF2-40B4-BE49-F238E27FC236}">
                <a16:creationId xmlns="" xmlns:a16="http://schemas.microsoft.com/office/drawing/2014/main" id="{B3AAAAF7-05B9-4CD1-AB96-49BDA5C87537}"/>
              </a:ext>
            </a:extLst>
          </p:cNvPr>
          <p:cNvSpPr>
            <a:spLocks noGrp="1"/>
          </p:cNvSpPr>
          <p:nvPr>
            <p:ph type="ftr" sz="quarter" idx="11"/>
          </p:nvPr>
        </p:nvSpPr>
        <p:spPr>
          <a:xfrm>
            <a:off x="639247" y="6356350"/>
            <a:ext cx="7514153" cy="365125"/>
          </a:xfrm>
        </p:spPr>
        <p:txBody>
          <a:bodyPr/>
          <a:lstStyle/>
          <a:p>
            <a:endParaRPr lang="en-US" dirty="0"/>
          </a:p>
        </p:txBody>
      </p:sp>
      <p:sp>
        <p:nvSpPr>
          <p:cNvPr id="14" name="Slide Number Placeholder 13">
            <a:extLst>
              <a:ext uri="{FF2B5EF4-FFF2-40B4-BE49-F238E27FC236}">
                <a16:creationId xmlns="" xmlns:a16="http://schemas.microsoft.com/office/drawing/2014/main" id="{663163FE-7A47-48F5-985E-52E1FC39A8C8}"/>
              </a:ext>
            </a:extLst>
          </p:cNvPr>
          <p:cNvSpPr>
            <a:spLocks noGrp="1"/>
          </p:cNvSpPr>
          <p:nvPr>
            <p:ph type="sldNum" sz="quarter" idx="12"/>
          </p:nvPr>
        </p:nvSpPr>
        <p:spPr>
          <a:xfrm>
            <a:off x="11011711" y="6356349"/>
            <a:ext cx="532140" cy="365125"/>
          </a:xfrm>
        </p:spPr>
        <p:txBody>
          <a:bodyPr/>
          <a:lstStyle/>
          <a:p>
            <a:fld id="{6F705D35-D126-3B47-A82C-2A13EA9E0A67}" type="slidenum">
              <a:rPr lang="en-US" smtClean="0"/>
              <a:t>‹#›</a:t>
            </a:fld>
            <a:endParaRPr lang="en-US" dirty="0"/>
          </a:p>
        </p:txBody>
      </p:sp>
      <p:sp>
        <p:nvSpPr>
          <p:cNvPr id="16" name="Content Placeholder 15">
            <a:extLst>
              <a:ext uri="{FF2B5EF4-FFF2-40B4-BE49-F238E27FC236}">
                <a16:creationId xmlns="" xmlns:a16="http://schemas.microsoft.com/office/drawing/2014/main" id="{FDE5BD82-54F0-40F0-8673-34432C04A351}"/>
              </a:ext>
            </a:extLst>
          </p:cNvPr>
          <p:cNvSpPr>
            <a:spLocks noGrp="1"/>
          </p:cNvSpPr>
          <p:nvPr>
            <p:ph sz="quarter" idx="13"/>
          </p:nvPr>
        </p:nvSpPr>
        <p:spPr>
          <a:xfrm>
            <a:off x="638986" y="1470025"/>
            <a:ext cx="10904865" cy="4706938"/>
          </a:xfrm>
        </p:spPr>
        <p:txBody>
          <a:bodyPr/>
          <a:lstStyle/>
          <a:p>
            <a:pPr lvl="0"/>
            <a:r>
              <a:rPr lang="en-US"/>
              <a:t>Click to edit Master text styles</a:t>
            </a:r>
          </a:p>
        </p:txBody>
      </p:sp>
    </p:spTree>
    <p:extLst>
      <p:ext uri="{BB962C8B-B14F-4D97-AF65-F5344CB8AC3E}">
        <p14:creationId xmlns:p14="http://schemas.microsoft.com/office/powerpoint/2010/main" val="2000720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ntent ">
    <p:bg>
      <p:bgPr>
        <a:solidFill>
          <a:schemeClr val="bg2">
            <a:alpha val="4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 xmlns:a16="http://schemas.microsoft.com/office/drawing/2014/main" id="{987C56A2-F952-8343-A875-78793BA51A34}"/>
              </a:ext>
            </a:extLst>
          </p:cNvPr>
          <p:cNvSpPr/>
          <p:nvPr userDrawn="1"/>
        </p:nvSpPr>
        <p:spPr>
          <a:xfrm>
            <a:off x="0" y="5871694"/>
            <a:ext cx="12192000" cy="986306"/>
          </a:xfrm>
          <a:prstGeom prst="rect">
            <a:avLst/>
          </a:prstGeom>
          <a:pattFill prst="lgGrid">
            <a:fgClr>
              <a:schemeClr val="tx1">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Rectangle 6">
            <a:extLst>
              <a:ext uri="{FF2B5EF4-FFF2-40B4-BE49-F238E27FC236}">
                <a16:creationId xmlns="" xmlns:a16="http://schemas.microsoft.com/office/drawing/2014/main" id="{81BB3689-72F8-2345-BF30-38C81BDD487E}"/>
              </a:ext>
            </a:extLst>
          </p:cNvPr>
          <p:cNvSpPr/>
          <p:nvPr userDrawn="1"/>
        </p:nvSpPr>
        <p:spPr>
          <a:xfrm>
            <a:off x="4921026" y="0"/>
            <a:ext cx="718969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Slide Number Placeholder 3">
            <a:extLst>
              <a:ext uri="{FF2B5EF4-FFF2-40B4-BE49-F238E27FC236}">
                <a16:creationId xmlns="" xmlns:a16="http://schemas.microsoft.com/office/drawing/2014/main" id="{71FD5A6F-AE17-4E4C-9567-DB3B02853306}"/>
              </a:ext>
            </a:extLst>
          </p:cNvPr>
          <p:cNvSpPr>
            <a:spLocks noGrp="1"/>
          </p:cNvSpPr>
          <p:nvPr>
            <p:ph type="sldNum" sz="quarter" idx="12"/>
          </p:nvPr>
        </p:nvSpPr>
        <p:spPr>
          <a:xfrm>
            <a:off x="11103659" y="6356350"/>
            <a:ext cx="449094" cy="365125"/>
          </a:xfrm>
        </p:spPr>
        <p:txBody>
          <a:bodyPr/>
          <a:lstStyle>
            <a:lvl1pPr>
              <a:defRPr>
                <a:solidFill>
                  <a:schemeClr val="bg1"/>
                </a:solidFill>
              </a:defRPr>
            </a:lvl1pPr>
          </a:lstStyle>
          <a:p>
            <a:fld id="{6F705D35-D126-3B47-A82C-2A13EA9E0A67}" type="slidenum">
              <a:rPr lang="en-US" smtClean="0"/>
              <a:pPr/>
              <a:t>‹#›</a:t>
            </a:fld>
            <a:endParaRPr lang="en-US" dirty="0"/>
          </a:p>
        </p:txBody>
      </p:sp>
      <p:sp>
        <p:nvSpPr>
          <p:cNvPr id="9" name="Title 1">
            <a:extLst>
              <a:ext uri="{FF2B5EF4-FFF2-40B4-BE49-F238E27FC236}">
                <a16:creationId xmlns="" xmlns:a16="http://schemas.microsoft.com/office/drawing/2014/main" id="{656FB1BA-653F-254C-9C39-2A5BDD763EE8}"/>
              </a:ext>
            </a:extLst>
          </p:cNvPr>
          <p:cNvSpPr>
            <a:spLocks noGrp="1"/>
          </p:cNvSpPr>
          <p:nvPr>
            <p:ph type="title"/>
          </p:nvPr>
        </p:nvSpPr>
        <p:spPr>
          <a:xfrm>
            <a:off x="6761117" y="681037"/>
            <a:ext cx="4791637"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noProof="0"/>
              <a:t>Click to edit Master title style</a:t>
            </a:r>
            <a:endParaRPr lang="en-US" noProof="0" dirty="0"/>
          </a:p>
        </p:txBody>
      </p:sp>
      <p:sp>
        <p:nvSpPr>
          <p:cNvPr id="12" name="Picture Placeholder 10">
            <a:extLst>
              <a:ext uri="{FF2B5EF4-FFF2-40B4-BE49-F238E27FC236}">
                <a16:creationId xmlns="" xmlns:a16="http://schemas.microsoft.com/office/drawing/2014/main" id="{CB2BF900-EE78-604F-A9A8-83394228A684}"/>
              </a:ext>
            </a:extLst>
          </p:cNvPr>
          <p:cNvSpPr>
            <a:spLocks noGrp="1"/>
          </p:cNvSpPr>
          <p:nvPr>
            <p:ph type="pic" sz="quarter" idx="14"/>
          </p:nvPr>
        </p:nvSpPr>
        <p:spPr>
          <a:xfrm>
            <a:off x="542925" y="571500"/>
            <a:ext cx="5553075" cy="5715000"/>
          </a:xfrm>
          <a:prstGeom prst="rect">
            <a:avLst/>
          </a:prstGeom>
          <a:solidFill>
            <a:schemeClr val="bg2"/>
          </a:solidFill>
        </p:spPr>
        <p:txBody>
          <a:bodyPr/>
          <a:lstStyle/>
          <a:p>
            <a:r>
              <a:rPr lang="en-US" altLang="ja-JP" noProof="0"/>
              <a:t>Click icon to add picture</a:t>
            </a:r>
            <a:endParaRPr lang="en-US" altLang="ja-JP" noProof="0" dirty="0"/>
          </a:p>
        </p:txBody>
      </p:sp>
      <p:sp>
        <p:nvSpPr>
          <p:cNvPr id="5" name="Footer Placeholder 4">
            <a:extLst>
              <a:ext uri="{FF2B5EF4-FFF2-40B4-BE49-F238E27FC236}">
                <a16:creationId xmlns="" xmlns:a16="http://schemas.microsoft.com/office/drawing/2014/main" id="{041ABA8C-1BE3-46E4-80B3-44A791B60E0D}"/>
              </a:ext>
            </a:extLst>
          </p:cNvPr>
          <p:cNvSpPr>
            <a:spLocks noGrp="1"/>
          </p:cNvSpPr>
          <p:nvPr>
            <p:ph type="ftr" sz="quarter" idx="15"/>
          </p:nvPr>
        </p:nvSpPr>
        <p:spPr>
          <a:xfrm>
            <a:off x="542925" y="6356350"/>
            <a:ext cx="7315200" cy="365125"/>
          </a:xfrm>
        </p:spPr>
        <p:txBody>
          <a:bodyPr/>
          <a:lstStyle/>
          <a:p>
            <a:endParaRPr lang="en-US" dirty="0"/>
          </a:p>
        </p:txBody>
      </p:sp>
      <p:sp>
        <p:nvSpPr>
          <p:cNvPr id="11" name="Content Placeholder 10">
            <a:extLst>
              <a:ext uri="{FF2B5EF4-FFF2-40B4-BE49-F238E27FC236}">
                <a16:creationId xmlns="" xmlns:a16="http://schemas.microsoft.com/office/drawing/2014/main" id="{B2692E44-7FE3-4F90-97B5-E996A2DCEA83}"/>
              </a:ext>
            </a:extLst>
          </p:cNvPr>
          <p:cNvSpPr>
            <a:spLocks noGrp="1"/>
          </p:cNvSpPr>
          <p:nvPr>
            <p:ph sz="quarter" idx="16"/>
          </p:nvPr>
        </p:nvSpPr>
        <p:spPr>
          <a:xfrm>
            <a:off x="6761117" y="1265238"/>
            <a:ext cx="4791637" cy="4911725"/>
          </a:xfrm>
        </p:spPr>
        <p:txBody>
          <a:bodyPr/>
          <a:lstStyle>
            <a:lvl1pPr>
              <a:defRPr>
                <a:solidFill>
                  <a:schemeClr val="bg1"/>
                </a:solidFill>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4096706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2">
            <a:alpha val="40000"/>
          </a:schemeClr>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 xmlns:a16="http://schemas.microsoft.com/office/drawing/2014/main" id="{F2F96941-79C9-A34B-8AB5-C167A4D72D51}"/>
              </a:ext>
            </a:extLst>
          </p:cNvPr>
          <p:cNvSpPr/>
          <p:nvPr userDrawn="1"/>
        </p:nvSpPr>
        <p:spPr>
          <a:xfrm>
            <a:off x="0" y="0"/>
            <a:ext cx="12192000" cy="986306"/>
          </a:xfrm>
          <a:prstGeom prst="rect">
            <a:avLst/>
          </a:prstGeom>
          <a:pattFill prst="lgGrid">
            <a:fgClr>
              <a:schemeClr val="tx1">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ooter Placeholder 2">
            <a:extLst>
              <a:ext uri="{FF2B5EF4-FFF2-40B4-BE49-F238E27FC236}">
                <a16:creationId xmlns="" xmlns:a16="http://schemas.microsoft.com/office/drawing/2014/main" id="{218A28A8-5C75-FC4B-9A28-8F343DF4B1F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 xmlns:a16="http://schemas.microsoft.com/office/drawing/2014/main"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
        <p:nvSpPr>
          <p:cNvPr id="6" name="Rectangle 5">
            <a:extLst>
              <a:ext uri="{FF2B5EF4-FFF2-40B4-BE49-F238E27FC236}">
                <a16:creationId xmlns="" xmlns:a16="http://schemas.microsoft.com/office/drawing/2014/main" id="{2A57C152-0331-B74F-81FE-04A927A72C7B}"/>
              </a:ext>
            </a:extLst>
          </p:cNvPr>
          <p:cNvSpPr/>
          <p:nvPr userDrawn="1"/>
        </p:nvSpPr>
        <p:spPr>
          <a:xfrm>
            <a:off x="350520" y="279792"/>
            <a:ext cx="11475720" cy="98630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rtlCol="0" anchor="ctr"/>
          <a:lstStyle/>
          <a:p>
            <a:endParaRPr lang="en-US" sz="2400" b="1" dirty="0">
              <a:solidFill>
                <a:schemeClr val="bg1"/>
              </a:solidFill>
              <a:latin typeface="+mn-lt"/>
              <a:ea typeface="Meiryo" panose="020B0604030504040204" pitchFamily="34" charset="-128"/>
            </a:endParaRPr>
          </a:p>
        </p:txBody>
      </p:sp>
      <p:sp>
        <p:nvSpPr>
          <p:cNvPr id="8" name="Title 1">
            <a:extLst>
              <a:ext uri="{FF2B5EF4-FFF2-40B4-BE49-F238E27FC236}">
                <a16:creationId xmlns="" xmlns:a16="http://schemas.microsoft.com/office/drawing/2014/main" id="{5FDDD9A4-1691-5D47-9605-21650E2212D3}"/>
              </a:ext>
            </a:extLst>
          </p:cNvPr>
          <p:cNvSpPr>
            <a:spLocks noGrp="1"/>
          </p:cNvSpPr>
          <p:nvPr>
            <p:ph type="title"/>
          </p:nvPr>
        </p:nvSpPr>
        <p:spPr>
          <a:xfrm>
            <a:off x="639413" y="483440"/>
            <a:ext cx="10904438"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0" name="Text Placeholder 2">
            <a:extLst>
              <a:ext uri="{FF2B5EF4-FFF2-40B4-BE49-F238E27FC236}">
                <a16:creationId xmlns="" xmlns:a16="http://schemas.microsoft.com/office/drawing/2014/main" id="{62F811A9-08B1-C746-B30D-69D7B4A6CD59}"/>
              </a:ext>
            </a:extLst>
          </p:cNvPr>
          <p:cNvSpPr>
            <a:spLocks noGrp="1"/>
          </p:cNvSpPr>
          <p:nvPr>
            <p:ph type="body" idx="1"/>
          </p:nvPr>
        </p:nvSpPr>
        <p:spPr>
          <a:xfrm>
            <a:off x="838201" y="2038570"/>
            <a:ext cx="5042646" cy="703135"/>
          </a:xfrm>
          <a:prstGeom prst="rect">
            <a:avLst/>
          </a:prstGeom>
        </p:spPr>
        <p:txBody>
          <a:bodyPr lIns="91440" rIns="91440" anchor="ctr">
            <a:normAutofit/>
          </a:bodyPr>
          <a:lstStyle>
            <a:lvl1pPr marL="0" indent="0" algn="l">
              <a:lnSpc>
                <a:spcPct val="150000"/>
              </a:lnSpc>
              <a:buNone/>
              <a:defRPr sz="1800" b="1" i="0" cap="all" spc="150" baseline="0">
                <a:solidFill>
                  <a:schemeClr val="accent3">
                    <a:lumMod val="50000"/>
                  </a:schemeClr>
                </a:solidFill>
                <a:latin typeface="+mj-lt"/>
                <a:ea typeface="Meiryo UI"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2">
            <a:extLst>
              <a:ext uri="{FF2B5EF4-FFF2-40B4-BE49-F238E27FC236}">
                <a16:creationId xmlns="" xmlns:a16="http://schemas.microsoft.com/office/drawing/2014/main" id="{54F0B191-C947-1640-8AD2-EEEAA1ED57C9}"/>
              </a:ext>
            </a:extLst>
          </p:cNvPr>
          <p:cNvSpPr>
            <a:spLocks noGrp="1"/>
          </p:cNvSpPr>
          <p:nvPr>
            <p:ph type="body" idx="14"/>
          </p:nvPr>
        </p:nvSpPr>
        <p:spPr>
          <a:xfrm>
            <a:off x="6501205" y="2038570"/>
            <a:ext cx="5042646" cy="703135"/>
          </a:xfrm>
          <a:prstGeom prst="rect">
            <a:avLst/>
          </a:prstGeom>
        </p:spPr>
        <p:txBody>
          <a:bodyPr lIns="91440" rIns="91440" anchor="ctr">
            <a:normAutofit/>
          </a:bodyPr>
          <a:lstStyle>
            <a:lvl1pPr marL="0" indent="0" algn="l">
              <a:lnSpc>
                <a:spcPct val="150000"/>
              </a:lnSpc>
              <a:buNone/>
              <a:defRPr sz="1800" b="1" i="0" cap="all" spc="150" baseline="0">
                <a:solidFill>
                  <a:schemeClr val="accent3">
                    <a:lumMod val="50000"/>
                  </a:schemeClr>
                </a:solidFill>
                <a:latin typeface="+mj-lt"/>
                <a:ea typeface="Meiryo UI"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4" name="Straight Connector 13">
            <a:extLst>
              <a:ext uri="{FF2B5EF4-FFF2-40B4-BE49-F238E27FC236}">
                <a16:creationId xmlns="" xmlns:a16="http://schemas.microsoft.com/office/drawing/2014/main" id="{E8B92D52-6B55-2C4B-95E4-CE89611E590B}"/>
              </a:ext>
            </a:extLst>
          </p:cNvPr>
          <p:cNvCxnSpPr>
            <a:cxnSpLocks/>
          </p:cNvCxnSpPr>
          <p:nvPr userDrawn="1"/>
        </p:nvCxnSpPr>
        <p:spPr>
          <a:xfrm>
            <a:off x="6167716" y="1613647"/>
            <a:ext cx="0" cy="4904068"/>
          </a:xfrm>
          <a:prstGeom prst="line">
            <a:avLst/>
          </a:prstGeom>
          <a:ln>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 xmlns:a16="http://schemas.microsoft.com/office/drawing/2014/main" id="{B2E17E1D-5E9C-4782-A550-1FA7C170295B}"/>
              </a:ext>
            </a:extLst>
          </p:cNvPr>
          <p:cNvSpPr>
            <a:spLocks noGrp="1"/>
          </p:cNvSpPr>
          <p:nvPr>
            <p:ph sz="quarter" idx="15"/>
          </p:nvPr>
        </p:nvSpPr>
        <p:spPr>
          <a:xfrm>
            <a:off x="838200" y="2894471"/>
            <a:ext cx="5041900" cy="3093579"/>
          </a:xfrm>
        </p:spPr>
        <p:txBody>
          <a:bodyPr/>
          <a:lstStyle/>
          <a:p>
            <a:pPr lvl="0"/>
            <a:r>
              <a:rPr lang="en-US"/>
              <a:t>Click to edit Master text styles</a:t>
            </a:r>
          </a:p>
        </p:txBody>
      </p:sp>
      <p:sp>
        <p:nvSpPr>
          <p:cNvPr id="15" name="Content Placeholder 6">
            <a:extLst>
              <a:ext uri="{FF2B5EF4-FFF2-40B4-BE49-F238E27FC236}">
                <a16:creationId xmlns="" xmlns:a16="http://schemas.microsoft.com/office/drawing/2014/main" id="{9AE8FA97-2778-4811-810F-CA386FE3C234}"/>
              </a:ext>
            </a:extLst>
          </p:cNvPr>
          <p:cNvSpPr>
            <a:spLocks noGrp="1"/>
          </p:cNvSpPr>
          <p:nvPr>
            <p:ph sz="quarter" idx="16"/>
          </p:nvPr>
        </p:nvSpPr>
        <p:spPr>
          <a:xfrm>
            <a:off x="6501205" y="2894471"/>
            <a:ext cx="5041900" cy="3093579"/>
          </a:xfrm>
        </p:spPr>
        <p:txBody>
          <a:bodyPr/>
          <a:lstStyle/>
          <a:p>
            <a:pPr lvl="0"/>
            <a:r>
              <a:rPr lang="en-US"/>
              <a:t>Click to edit Master text styles</a:t>
            </a:r>
          </a:p>
        </p:txBody>
      </p:sp>
    </p:spTree>
    <p:extLst>
      <p:ext uri="{BB962C8B-B14F-4D97-AF65-F5344CB8AC3E}">
        <p14:creationId xmlns:p14="http://schemas.microsoft.com/office/powerpoint/2010/main" val="2656403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aption">
    <p:bg>
      <p:bgPr>
        <a:solidFill>
          <a:schemeClr val="bg2">
            <a:alpha val="4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14A22209-F6F4-814A-9719-87CDCD23C55F}"/>
              </a:ext>
            </a:extLst>
          </p:cNvPr>
          <p:cNvSpPr/>
          <p:nvPr userDrawn="1"/>
        </p:nvSpPr>
        <p:spPr>
          <a:xfrm>
            <a:off x="0" y="914400"/>
            <a:ext cx="12192000" cy="5029200"/>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 xmlns:a16="http://schemas.microsoft.com/office/drawing/2014/main" id="{51817374-D7A2-2F4D-91C6-E24955F0018B}"/>
              </a:ext>
            </a:extLst>
          </p:cNvPr>
          <p:cNvSpPr/>
          <p:nvPr userDrawn="1"/>
        </p:nvSpPr>
        <p:spPr>
          <a:xfrm>
            <a:off x="5951621" y="1803214"/>
            <a:ext cx="6240379" cy="32528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 xmlns:a16="http://schemas.microsoft.com/office/drawing/2014/main" id="{09FBA462-7E60-BA4E-9A1E-3B5E69DACB3A}"/>
              </a:ext>
            </a:extLst>
          </p:cNvPr>
          <p:cNvSpPr>
            <a:spLocks noGrp="1"/>
          </p:cNvSpPr>
          <p:nvPr>
            <p:ph type="dt" sz="half" idx="10"/>
          </p:nvPr>
        </p:nvSpPr>
        <p:spPr>
          <a:xfrm>
            <a:off x="838200" y="6356350"/>
            <a:ext cx="2743200" cy="365125"/>
          </a:xfrm>
          <a:prstGeom prst="rect">
            <a:avLst/>
          </a:prstGeom>
        </p:spPr>
        <p:txBody>
          <a:bodyPr/>
          <a:lstStyle/>
          <a:p>
            <a:fld id="{CACCE73A-EC7C-C74F-BDE1-B9AFE6B3713A}" type="datetimeFigureOut">
              <a:rPr lang="en-US" smtClean="0"/>
              <a:t>5/27/2023</a:t>
            </a:fld>
            <a:endParaRPr lang="en-US" dirty="0"/>
          </a:p>
        </p:txBody>
      </p:sp>
      <p:sp>
        <p:nvSpPr>
          <p:cNvPr id="4" name="Slide Number Placeholder 3">
            <a:extLst>
              <a:ext uri="{FF2B5EF4-FFF2-40B4-BE49-F238E27FC236}">
                <a16:creationId xmlns="" xmlns:a16="http://schemas.microsoft.com/office/drawing/2014/main"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
        <p:nvSpPr>
          <p:cNvPr id="9" name="Title 1">
            <a:extLst>
              <a:ext uri="{FF2B5EF4-FFF2-40B4-BE49-F238E27FC236}">
                <a16:creationId xmlns="" xmlns:a16="http://schemas.microsoft.com/office/drawing/2014/main" id="{656FB1BA-653F-254C-9C39-2A5BDD763EE8}"/>
              </a:ext>
            </a:extLst>
          </p:cNvPr>
          <p:cNvSpPr>
            <a:spLocks noGrp="1"/>
          </p:cNvSpPr>
          <p:nvPr>
            <p:ph type="title"/>
          </p:nvPr>
        </p:nvSpPr>
        <p:spPr>
          <a:xfrm>
            <a:off x="6494545" y="2028031"/>
            <a:ext cx="5058209"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3" name="Picture Placeholder 10">
            <a:extLst>
              <a:ext uri="{FF2B5EF4-FFF2-40B4-BE49-F238E27FC236}">
                <a16:creationId xmlns="" xmlns:a16="http://schemas.microsoft.com/office/drawing/2014/main" id="{AD5E91DA-7D30-8C45-9BE7-5F82AA824B11}"/>
              </a:ext>
            </a:extLst>
          </p:cNvPr>
          <p:cNvSpPr>
            <a:spLocks noGrp="1"/>
          </p:cNvSpPr>
          <p:nvPr>
            <p:ph type="pic" sz="quarter" idx="14"/>
          </p:nvPr>
        </p:nvSpPr>
        <p:spPr>
          <a:xfrm>
            <a:off x="542925" y="0"/>
            <a:ext cx="5408696" cy="6858000"/>
          </a:xfrm>
          <a:prstGeom prst="rect">
            <a:avLst/>
          </a:prstGeom>
          <a:solidFill>
            <a:schemeClr val="bg2"/>
          </a:solidFill>
        </p:spPr>
        <p:txBody>
          <a:bodyPr/>
          <a:lstStyle/>
          <a:p>
            <a:r>
              <a:rPr lang="en-US"/>
              <a:t>Click icon to add picture</a:t>
            </a:r>
            <a:endParaRPr lang="en-US" dirty="0"/>
          </a:p>
        </p:txBody>
      </p:sp>
      <p:sp>
        <p:nvSpPr>
          <p:cNvPr id="6" name="Content Placeholder 5">
            <a:extLst>
              <a:ext uri="{FF2B5EF4-FFF2-40B4-BE49-F238E27FC236}">
                <a16:creationId xmlns="" xmlns:a16="http://schemas.microsoft.com/office/drawing/2014/main" id="{24B3A0EA-D5DD-4E60-90A9-6338842407FB}"/>
              </a:ext>
            </a:extLst>
          </p:cNvPr>
          <p:cNvSpPr>
            <a:spLocks noGrp="1"/>
          </p:cNvSpPr>
          <p:nvPr>
            <p:ph sz="quarter" idx="15"/>
          </p:nvPr>
        </p:nvSpPr>
        <p:spPr>
          <a:xfrm>
            <a:off x="6494463" y="2611438"/>
            <a:ext cx="5058209" cy="216535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0150079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alpha val="40000"/>
          </a:schemeClr>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 xmlns:a16="http://schemas.microsoft.com/office/drawing/2014/main" id="{218A28A8-5C75-FC4B-9A28-8F343DF4B1F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 xmlns:a16="http://schemas.microsoft.com/office/drawing/2014/main"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Tree>
    <p:extLst>
      <p:ext uri="{BB962C8B-B14F-4D97-AF65-F5344CB8AC3E}">
        <p14:creationId xmlns:p14="http://schemas.microsoft.com/office/powerpoint/2010/main" val="323279605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BB9EAC25-66D1-1245-97FD-3B58401328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 xmlns:a16="http://schemas.microsoft.com/office/drawing/2014/main" id="{FE2069B3-0468-584A-914E-91C8C91C7F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 xmlns:a16="http://schemas.microsoft.com/office/drawing/2014/main" id="{147A988C-554B-E64F-A698-DE3EF9CA0774}"/>
              </a:ext>
            </a:extLst>
          </p:cNvPr>
          <p:cNvSpPr>
            <a:spLocks noGrp="1"/>
          </p:cNvSpPr>
          <p:nvPr>
            <p:ph type="ftr" sz="quarter" idx="3"/>
          </p:nvPr>
        </p:nvSpPr>
        <p:spPr>
          <a:xfrm>
            <a:off x="838200" y="6356350"/>
            <a:ext cx="7315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098157E6-BBF7-AB4A-B5DD-B39A65C17B0B}"/>
              </a:ext>
            </a:extLst>
          </p:cNvPr>
          <p:cNvSpPr>
            <a:spLocks noGrp="1"/>
          </p:cNvSpPr>
          <p:nvPr>
            <p:ph type="sldNum" sz="quarter" idx="4"/>
          </p:nvPr>
        </p:nvSpPr>
        <p:spPr>
          <a:xfrm>
            <a:off x="10904706" y="6356350"/>
            <a:ext cx="449094"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F705D35-D126-3B47-A82C-2A13EA9E0A67}" type="slidenum">
              <a:rPr lang="en-US" smtClean="0"/>
              <a:pPr/>
              <a:t>‹#›</a:t>
            </a:fld>
            <a:endParaRPr lang="en-US" dirty="0"/>
          </a:p>
        </p:txBody>
      </p:sp>
    </p:spTree>
    <p:extLst>
      <p:ext uri="{BB962C8B-B14F-4D97-AF65-F5344CB8AC3E}">
        <p14:creationId xmlns:p14="http://schemas.microsoft.com/office/powerpoint/2010/main" val="977565515"/>
      </p:ext>
    </p:extLst>
  </p:cSld>
  <p:clrMap bg1="lt1" tx1="dk1" bg2="lt2" tx2="dk2" accent1="accent1" accent2="accent2" accent3="accent3" accent4="accent4" accent5="accent5" accent6="accent6" hlink="hlink" folHlink="folHlink"/>
  <p:sldLayoutIdLst>
    <p:sldLayoutId id="2147483649" r:id="rId1"/>
    <p:sldLayoutId id="2147483688" r:id="rId2"/>
    <p:sldLayoutId id="2147483661" r:id="rId3"/>
    <p:sldLayoutId id="2147483690" r:id="rId4"/>
    <p:sldLayoutId id="2147483692" r:id="rId5"/>
    <p:sldLayoutId id="214748365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eiryo UI" panose="020B0604030504040204" pitchFamily="34" charset="-128"/>
          <a:cs typeface="+mj-cs"/>
        </a:defRPr>
      </a:lvl1pPr>
    </p:titleStyle>
    <p:bodyStyle>
      <a:lvl1pPr marL="228600" indent="-228600" algn="l" defTabSz="914400" rtl="0" eaLnBrk="1" latinLnBrk="0" hangingPunct="1">
        <a:lnSpc>
          <a:spcPct val="150000"/>
        </a:lnSpc>
        <a:spcBef>
          <a:spcPts val="1500"/>
        </a:spcBef>
        <a:buClr>
          <a:schemeClr val="accent3">
            <a:lumMod val="75000"/>
          </a:schemeClr>
        </a:buClr>
        <a:buFont typeface="Wingdings" panose="05000000000000000000" pitchFamily="2" charset="2"/>
        <a:buChar char="§"/>
        <a:defRPr sz="1500" kern="1200" spc="150" baseline="0">
          <a:solidFill>
            <a:schemeClr val="tx1"/>
          </a:solidFill>
          <a:latin typeface="+mn-lt"/>
          <a:ea typeface="Meiryo UI" panose="020B0604030504040204" pitchFamily="34" charset="-128"/>
          <a:cs typeface="+mn-cs"/>
        </a:defRPr>
      </a:lvl1pPr>
      <a:lvl2pPr marL="6858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500" kern="1200" spc="150" baseline="0">
          <a:solidFill>
            <a:schemeClr val="tx1"/>
          </a:solidFill>
          <a:latin typeface="+mn-lt"/>
          <a:ea typeface="Meiryo UI" panose="020B0604030504040204" pitchFamily="34" charset="-128"/>
          <a:cs typeface="+mn-cs"/>
        </a:defRPr>
      </a:lvl2pPr>
      <a:lvl3pPr marL="11430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3pPr>
      <a:lvl4pPr marL="16002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4pPr>
      <a:lvl5pPr marL="20574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watch?v=xSUm6iMtREA" TargetMode="External"/><Relationship Id="rId2" Type="http://schemas.openxmlformats.org/officeDocument/2006/relationships/hyperlink" Target="https://youtu.be/XvU0QXqDQ1Y" TargetMode="External"/><Relationship Id="rId1" Type="http://schemas.openxmlformats.org/officeDocument/2006/relationships/slideLayout" Target="../slideLayouts/slideLayout2.xml"/><Relationship Id="rId4" Type="http://schemas.openxmlformats.org/officeDocument/2006/relationships/hyperlink" Target="https://www.youtube.com/watch?v=1UvTNMH7zDo"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 xmlns:a16="http://schemas.microsoft.com/office/drawing/2014/main" id="{802AA36A-8685-4D91-92E4-CBC45883BFFF}"/>
              </a:ext>
            </a:extLst>
          </p:cNvPr>
          <p:cNvSpPr>
            <a:spLocks noGrp="1"/>
          </p:cNvSpPr>
          <p:nvPr>
            <p:ph type="title"/>
          </p:nvPr>
        </p:nvSpPr>
        <p:spPr>
          <a:xfrm>
            <a:off x="1108430" y="3812874"/>
            <a:ext cx="5651293" cy="550901"/>
          </a:xfrm>
        </p:spPr>
        <p:txBody>
          <a:bodyPr/>
          <a:lstStyle/>
          <a:p>
            <a:r>
              <a:rPr lang="en-US" dirty="0" smtClean="0"/>
              <a:t>Gaming Arena</a:t>
            </a:r>
            <a:endParaRPr lang="en-US" dirty="0"/>
          </a:p>
        </p:txBody>
      </p:sp>
      <p:sp>
        <p:nvSpPr>
          <p:cNvPr id="12" name="Text Placeholder 11">
            <a:extLst>
              <a:ext uri="{FF2B5EF4-FFF2-40B4-BE49-F238E27FC236}">
                <a16:creationId xmlns="" xmlns:a16="http://schemas.microsoft.com/office/drawing/2014/main" id="{FF1EEC5C-B452-49AC-85CC-33670A64C477}"/>
              </a:ext>
            </a:extLst>
          </p:cNvPr>
          <p:cNvSpPr>
            <a:spLocks noGrp="1"/>
          </p:cNvSpPr>
          <p:nvPr>
            <p:ph type="body" sz="quarter" idx="15"/>
          </p:nvPr>
        </p:nvSpPr>
        <p:spPr>
          <a:xfrm>
            <a:off x="1108430" y="5443268"/>
            <a:ext cx="5404513" cy="327804"/>
          </a:xfrm>
        </p:spPr>
        <p:txBody>
          <a:bodyPr>
            <a:normAutofit fontScale="47500" lnSpcReduction="20000"/>
          </a:bodyPr>
          <a:lstStyle/>
          <a:p>
            <a:endParaRPr lang="en-US" dirty="0"/>
          </a:p>
        </p:txBody>
      </p:sp>
      <p:pic>
        <p:nvPicPr>
          <p:cNvPr id="3" name="Picture Placeholder 2"/>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4290" r="24290"/>
          <a:stretch>
            <a:fillRect/>
          </a:stretch>
        </p:blipFill>
        <p:spPr/>
      </p:pic>
    </p:spTree>
    <p:extLst>
      <p:ext uri="{BB962C8B-B14F-4D97-AF65-F5344CB8AC3E}">
        <p14:creationId xmlns:p14="http://schemas.microsoft.com/office/powerpoint/2010/main" val="17712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smtClean="0"/>
              <a:t>SCREENSHOTS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a:xfrm>
            <a:off x="638986" y="1503275"/>
            <a:ext cx="10904865" cy="4706938"/>
          </a:xfrm>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7319" b="4860"/>
          <a:stretch/>
        </p:blipFill>
        <p:spPr>
          <a:xfrm>
            <a:off x="1000664" y="1440611"/>
            <a:ext cx="10058400" cy="4968815"/>
          </a:xfrm>
          <a:prstGeom prst="rect">
            <a:avLst/>
          </a:prstGeom>
        </p:spPr>
      </p:pic>
    </p:spTree>
    <p:extLst>
      <p:ext uri="{BB962C8B-B14F-4D97-AF65-F5344CB8AC3E}">
        <p14:creationId xmlns:p14="http://schemas.microsoft.com/office/powerpoint/2010/main" val="1854992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 xmlns:a16="http://schemas.microsoft.com/office/drawing/2014/main" id="{2627AE97-340B-E245-B9C6-A4E8743E1340}"/>
              </a:ext>
            </a:extLst>
          </p:cNvPr>
          <p:cNvSpPr>
            <a:spLocks noGrp="1"/>
          </p:cNvSpPr>
          <p:nvPr>
            <p:ph type="title"/>
          </p:nvPr>
        </p:nvSpPr>
        <p:spPr/>
        <p:txBody>
          <a:bodyPr/>
          <a:lstStyle/>
          <a:p>
            <a:r>
              <a:rPr lang="en-US" dirty="0" smtClean="0"/>
              <a:t>SCREENSHOTS</a:t>
            </a:r>
            <a:endParaRPr lang="en-US" altLang="ja-JP" dirty="0"/>
          </a:p>
        </p:txBody>
      </p:sp>
      <p:sp>
        <p:nvSpPr>
          <p:cNvPr id="15" name="Text Placeholder 14">
            <a:extLst>
              <a:ext uri="{FF2B5EF4-FFF2-40B4-BE49-F238E27FC236}">
                <a16:creationId xmlns="" xmlns:a16="http://schemas.microsoft.com/office/drawing/2014/main" id="{919ADAFC-DC1D-4249-B968-F885B35940C9}"/>
              </a:ext>
            </a:extLst>
          </p:cNvPr>
          <p:cNvSpPr>
            <a:spLocks noGrp="1"/>
          </p:cNvSpPr>
          <p:nvPr>
            <p:ph type="body" idx="1"/>
          </p:nvPr>
        </p:nvSpPr>
        <p:spPr/>
        <p:txBody>
          <a:bodyPr/>
          <a:lstStyle/>
          <a:p>
            <a:r>
              <a:rPr lang="en-US" dirty="0" smtClean="0"/>
              <a:t>Games</a:t>
            </a:r>
            <a:endParaRPr lang="en-US" dirty="0"/>
          </a:p>
        </p:txBody>
      </p:sp>
      <p:sp>
        <p:nvSpPr>
          <p:cNvPr id="28" name="Text Placeholder 27">
            <a:extLst>
              <a:ext uri="{FF2B5EF4-FFF2-40B4-BE49-F238E27FC236}">
                <a16:creationId xmlns="" xmlns:a16="http://schemas.microsoft.com/office/drawing/2014/main" id="{81ECBBB6-1140-7745-B57A-8FE68E837E23}"/>
              </a:ext>
            </a:extLst>
          </p:cNvPr>
          <p:cNvSpPr>
            <a:spLocks noGrp="1"/>
          </p:cNvSpPr>
          <p:nvPr>
            <p:ph type="body" idx="14"/>
          </p:nvPr>
        </p:nvSpPr>
        <p:spPr/>
        <p:txBody>
          <a:bodyPr/>
          <a:lstStyle/>
          <a:p>
            <a:r>
              <a:rPr lang="en-US" dirty="0" smtClean="0"/>
              <a:t>Events</a:t>
            </a:r>
            <a:endParaRPr lang="en-US" dirty="0"/>
          </a:p>
        </p:txBody>
      </p:sp>
      <p:pic>
        <p:nvPicPr>
          <p:cNvPr id="5" name="Content Placeholder 4"/>
          <p:cNvPicPr>
            <a:picLocks noGrp="1" noChangeAspect="1"/>
          </p:cNvPicPr>
          <p:nvPr>
            <p:ph sz="half" idx="16"/>
          </p:nvPr>
        </p:nvPicPr>
        <p:blipFill rotWithShape="1">
          <a:blip r:embed="rId2">
            <a:extLst>
              <a:ext uri="{28A0092B-C50C-407E-A947-70E740481C1C}">
                <a14:useLocalDpi xmlns:a14="http://schemas.microsoft.com/office/drawing/2010/main" val="0"/>
              </a:ext>
            </a:extLst>
          </a:blip>
          <a:srcRect t="3213" b="4927"/>
          <a:stretch/>
        </p:blipFill>
        <p:spPr>
          <a:xfrm>
            <a:off x="6500813" y="3114136"/>
            <a:ext cx="5041900" cy="2605178"/>
          </a:xfrm>
        </p:spPr>
      </p:pic>
      <p:pic>
        <p:nvPicPr>
          <p:cNvPr id="4" name="Content Placeholder 3"/>
          <p:cNvPicPr>
            <a:picLocks noGrp="1" noChangeAspect="1"/>
          </p:cNvPicPr>
          <p:nvPr>
            <p:ph sz="quarter" idx="15"/>
          </p:nvPr>
        </p:nvPicPr>
        <p:blipFill rotWithShape="1">
          <a:blip r:embed="rId3">
            <a:extLst>
              <a:ext uri="{28A0092B-C50C-407E-A947-70E740481C1C}">
                <a14:useLocalDpi xmlns:a14="http://schemas.microsoft.com/office/drawing/2010/main" val="0"/>
              </a:ext>
            </a:extLst>
          </a:blip>
          <a:srcRect t="7472" b="5536"/>
          <a:stretch/>
        </p:blipFill>
        <p:spPr>
          <a:xfrm>
            <a:off x="838200" y="3234905"/>
            <a:ext cx="5041900" cy="2467155"/>
          </a:xfrm>
        </p:spPr>
      </p:pic>
    </p:spTree>
    <p:extLst>
      <p:ext uri="{BB962C8B-B14F-4D97-AF65-F5344CB8AC3E}">
        <p14:creationId xmlns:p14="http://schemas.microsoft.com/office/powerpoint/2010/main" val="27996398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 xmlns:a16="http://schemas.microsoft.com/office/drawing/2014/main" id="{2627AE97-340B-E245-B9C6-A4E8743E1340}"/>
              </a:ext>
            </a:extLst>
          </p:cNvPr>
          <p:cNvSpPr>
            <a:spLocks noGrp="1"/>
          </p:cNvSpPr>
          <p:nvPr>
            <p:ph type="title"/>
          </p:nvPr>
        </p:nvSpPr>
        <p:spPr/>
        <p:txBody>
          <a:bodyPr/>
          <a:lstStyle/>
          <a:p>
            <a:r>
              <a:rPr lang="en-US" dirty="0" smtClean="0"/>
              <a:t>SCREENSHOTS</a:t>
            </a:r>
            <a:endParaRPr lang="en-US" altLang="ja-JP" dirty="0"/>
          </a:p>
        </p:txBody>
      </p:sp>
      <p:sp>
        <p:nvSpPr>
          <p:cNvPr id="15" name="Text Placeholder 14">
            <a:extLst>
              <a:ext uri="{FF2B5EF4-FFF2-40B4-BE49-F238E27FC236}">
                <a16:creationId xmlns="" xmlns:a16="http://schemas.microsoft.com/office/drawing/2014/main" id="{919ADAFC-DC1D-4249-B968-F885B35940C9}"/>
              </a:ext>
            </a:extLst>
          </p:cNvPr>
          <p:cNvSpPr>
            <a:spLocks noGrp="1"/>
          </p:cNvSpPr>
          <p:nvPr>
            <p:ph type="body" idx="1"/>
          </p:nvPr>
        </p:nvSpPr>
        <p:spPr/>
        <p:txBody>
          <a:bodyPr/>
          <a:lstStyle/>
          <a:p>
            <a:r>
              <a:rPr lang="en-US" dirty="0" smtClean="0"/>
              <a:t>bookings</a:t>
            </a:r>
            <a:endParaRPr lang="en-US" dirty="0"/>
          </a:p>
        </p:txBody>
      </p:sp>
      <p:sp>
        <p:nvSpPr>
          <p:cNvPr id="28" name="Text Placeholder 27">
            <a:extLst>
              <a:ext uri="{FF2B5EF4-FFF2-40B4-BE49-F238E27FC236}">
                <a16:creationId xmlns="" xmlns:a16="http://schemas.microsoft.com/office/drawing/2014/main" id="{81ECBBB6-1140-7745-B57A-8FE68E837E23}"/>
              </a:ext>
            </a:extLst>
          </p:cNvPr>
          <p:cNvSpPr>
            <a:spLocks noGrp="1"/>
          </p:cNvSpPr>
          <p:nvPr>
            <p:ph type="body" idx="14"/>
          </p:nvPr>
        </p:nvSpPr>
        <p:spPr/>
        <p:txBody>
          <a:bodyPr/>
          <a:lstStyle/>
          <a:p>
            <a:r>
              <a:rPr lang="en-US" dirty="0" smtClean="0"/>
              <a:t>Edit profile</a:t>
            </a:r>
            <a:endParaRPr lang="en-US" dirty="0"/>
          </a:p>
        </p:txBody>
      </p:sp>
      <p:pic>
        <p:nvPicPr>
          <p:cNvPr id="3" name="Content Placeholder 2"/>
          <p:cNvPicPr>
            <a:picLocks noGrp="1" noChangeAspect="1"/>
          </p:cNvPicPr>
          <p:nvPr>
            <p:ph sz="quarter" idx="15"/>
          </p:nvPr>
        </p:nvPicPr>
        <p:blipFill rotWithShape="1">
          <a:blip r:embed="rId2">
            <a:extLst>
              <a:ext uri="{28A0092B-C50C-407E-A947-70E740481C1C}">
                <a14:useLocalDpi xmlns:a14="http://schemas.microsoft.com/office/drawing/2010/main" val="0"/>
              </a:ext>
            </a:extLst>
          </a:blip>
          <a:srcRect t="2909" b="5840"/>
          <a:stretch/>
        </p:blipFill>
        <p:spPr>
          <a:xfrm>
            <a:off x="838200" y="3105509"/>
            <a:ext cx="5041900" cy="2587925"/>
          </a:xfrm>
        </p:spPr>
      </p:pic>
      <p:pic>
        <p:nvPicPr>
          <p:cNvPr id="7" name="Content Placeholder 6"/>
          <p:cNvPicPr>
            <a:picLocks noGrp="1" noChangeAspect="1"/>
          </p:cNvPicPr>
          <p:nvPr>
            <p:ph sz="quarter" idx="16"/>
          </p:nvPr>
        </p:nvPicPr>
        <p:blipFill rotWithShape="1">
          <a:blip r:embed="rId3">
            <a:extLst>
              <a:ext uri="{28A0092B-C50C-407E-A947-70E740481C1C}">
                <a14:useLocalDpi xmlns:a14="http://schemas.microsoft.com/office/drawing/2010/main" val="0"/>
              </a:ext>
            </a:extLst>
          </a:blip>
          <a:srcRect t="2605" b="5841"/>
          <a:stretch/>
        </p:blipFill>
        <p:spPr>
          <a:xfrm>
            <a:off x="6500813" y="3096883"/>
            <a:ext cx="5041900" cy="2596551"/>
          </a:xfrm>
        </p:spPr>
      </p:pic>
    </p:spTree>
    <p:extLst>
      <p:ext uri="{BB962C8B-B14F-4D97-AF65-F5344CB8AC3E}">
        <p14:creationId xmlns:p14="http://schemas.microsoft.com/office/powerpoint/2010/main" val="3130464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IN" dirty="0"/>
              <a:t>FUTURE ENHANCEMENTS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pPr marL="0" indent="0">
              <a:buNone/>
            </a:pPr>
            <a:r>
              <a:rPr lang="en-US" b="1" dirty="0"/>
              <a:t>Enhanced Social Features</a:t>
            </a:r>
            <a:r>
              <a:rPr lang="en-US" dirty="0"/>
              <a:t>: Expand social interaction capabilities by incorporating features like friend lists, followers, and user-generated content. Users can connect with friends, create gaming communities, share content, and engage in social activities within the platform.</a:t>
            </a:r>
          </a:p>
          <a:p>
            <a:pPr marL="0" indent="0">
              <a:buNone/>
            </a:pPr>
            <a:r>
              <a:rPr lang="en-US" b="1" dirty="0"/>
              <a:t>Tournament Management</a:t>
            </a:r>
            <a:r>
              <a:rPr lang="en-US" dirty="0"/>
              <a:t>: Introduce comprehensive tournament management functionality, allowing users to create and manage their own tournaments. This includes features like automated bracket generation, match scheduling, and prize distribution.</a:t>
            </a:r>
          </a:p>
          <a:p>
            <a:pPr marL="0" indent="0">
              <a:buNone/>
            </a:pPr>
            <a:r>
              <a:rPr lang="en-US" b="1" dirty="0"/>
              <a:t>Integration with Streaming Platforms</a:t>
            </a:r>
            <a:r>
              <a:rPr lang="en-US" dirty="0"/>
              <a:t>: Integrate with popular game streaming platforms like Twitch or YouTube Gaming, allowing users to live stream their gameplay or watch live streams within the gaming arena platform. This enhances the community aspect and offers additional entertainment value.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1838868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a:t>C</a:t>
            </a:r>
            <a:r>
              <a:rPr lang="en-IN" dirty="0"/>
              <a:t>ONCLUSION</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fontScale="92500" lnSpcReduction="10000"/>
          </a:bodyPr>
          <a:lstStyle/>
          <a:p>
            <a:pPr marL="0" indent="0">
              <a:buNone/>
            </a:pPr>
            <a:r>
              <a:rPr lang="en-US" sz="1400" dirty="0"/>
              <a:t>The gaming arena project developed in Django Python offers a comprehensive platform for gamers to participate in events, connect with fellow players, and showcase their gaming skills. With features such as event creation, user registration, team management, match scheduling, and result tracking, the project provides a dynamic and engaging environment for the gaming community. Technical aspects such as the Django framework, third-party libraries, and database management contribute to the project's functionality, security, and scalability. The architecture of the project follows a layered approach, separating concerns and ensuring a modular structure. While developing the project, various challenges may arise, including designing the data model, ensuring user authentication and security, handling concurrent user interactions, optimizing performance, and integrating with external APIs. However, with careful planning, expertise, and collaboration, these challenges can be overcome. As for future enhancements, integrating real-time communication, enhancing social features, advanced matchmaking, tournament management, and exploring mobile application development can further enhance the user experience. In conclusion, the gaming arena project in Django Python serves as a robust and engaging platform for gamers, offering opportunities for participation, competition, and social interaction within the gaming community. Continual improvement and innovation can ensure the project's growth and success in the dynamic world of gaming.</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724433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smtClean="0"/>
              <a:t>References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pPr marL="0" indent="0">
              <a:buNone/>
            </a:pPr>
            <a:r>
              <a:rPr lang="en-US" dirty="0">
                <a:hlinkClick r:id="rId2">
                  <a:extLst>
                    <a:ext uri="{A12FA001-AC4F-418D-AE19-62706E023703}">
                      <ahyp:hlinkClr xmlns="" xmlns:ahyp="http://schemas.microsoft.com/office/drawing/2018/hyperlinkcolor" xmlns:lc="http://schemas.openxmlformats.org/drawingml/2006/lockedCanvas" val="tx"/>
                    </a:ext>
                  </a:extLst>
                </a:hlinkClick>
              </a:rPr>
              <a:t>https://youtu.be/OTmQOjsl0eg</a:t>
            </a:r>
          </a:p>
          <a:p>
            <a:pPr marL="0" indent="0">
              <a:buNone/>
            </a:pPr>
            <a:r>
              <a:rPr lang="en-US" dirty="0">
                <a:hlinkClick r:id="rId3"/>
              </a:rPr>
              <a:t>https://</a:t>
            </a:r>
            <a:r>
              <a:rPr lang="en-US" dirty="0" smtClean="0">
                <a:hlinkClick r:id="rId3"/>
              </a:rPr>
              <a:t>www.youtube.com/watch?v=xSUm6iMtREA</a:t>
            </a:r>
            <a:endParaRPr lang="en-US" dirty="0" smtClean="0"/>
          </a:p>
          <a:p>
            <a:pPr marL="0" indent="0">
              <a:buNone/>
            </a:pPr>
            <a:r>
              <a:rPr lang="en-US" dirty="0">
                <a:hlinkClick r:id="rId4"/>
              </a:rPr>
              <a:t>https://</a:t>
            </a:r>
            <a:r>
              <a:rPr lang="en-US" dirty="0" smtClean="0">
                <a:hlinkClick r:id="rId4"/>
              </a:rPr>
              <a:t>www.youtube.com/watch?v=1UvTNMH7zDo</a:t>
            </a:r>
            <a:endParaRPr lang="en-US" dirty="0" smtClean="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7642322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99F42768-7A00-44B6-B91D-8876B8A46EDC}"/>
              </a:ext>
            </a:extLst>
          </p:cNvPr>
          <p:cNvSpPr>
            <a:spLocks noGrp="1"/>
          </p:cNvSpPr>
          <p:nvPr>
            <p:ph type="title"/>
          </p:nvPr>
        </p:nvSpPr>
        <p:spPr/>
        <p:txBody>
          <a:bodyPr/>
          <a:lstStyle/>
          <a:p>
            <a:r>
              <a:rPr lang="en-US" dirty="0" smtClean="0"/>
              <a:t>Thank you</a:t>
            </a:r>
            <a:endParaRPr lang="en-US" dirty="0"/>
          </a:p>
        </p:txBody>
      </p:sp>
      <p:sp>
        <p:nvSpPr>
          <p:cNvPr id="4" name="Content Placeholder 3">
            <a:extLst>
              <a:ext uri="{FF2B5EF4-FFF2-40B4-BE49-F238E27FC236}">
                <a16:creationId xmlns="" xmlns:a16="http://schemas.microsoft.com/office/drawing/2014/main" id="{64BEB3A5-2FC8-4AD8-8BB4-F7837CBF0E16}"/>
              </a:ext>
            </a:extLst>
          </p:cNvPr>
          <p:cNvSpPr>
            <a:spLocks noGrp="1"/>
          </p:cNvSpPr>
          <p:nvPr>
            <p:ph sz="quarter" idx="15"/>
          </p:nvPr>
        </p:nvSpPr>
        <p:spPr>
          <a:xfrm flipV="1">
            <a:off x="6494463" y="5251241"/>
            <a:ext cx="5058209" cy="1115054"/>
          </a:xfrm>
        </p:spPr>
        <p:txBody>
          <a:bodyPr/>
          <a:lstStyle/>
          <a:p>
            <a:pPr marL="0" indent="0">
              <a:buNone/>
            </a:pPr>
            <a:endParaRPr lang="en-US" dirty="0"/>
          </a:p>
        </p:txBody>
      </p:sp>
      <p:pic>
        <p:nvPicPr>
          <p:cNvPr id="5" name="Picture Placeholder 4"/>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12598" t="-1637" r="43040" b="1637"/>
          <a:stretch/>
        </p:blipFill>
        <p:spPr/>
      </p:pic>
    </p:spTree>
    <p:extLst>
      <p:ext uri="{BB962C8B-B14F-4D97-AF65-F5344CB8AC3E}">
        <p14:creationId xmlns:p14="http://schemas.microsoft.com/office/powerpoint/2010/main" val="1490811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 xmlns:a16="http://schemas.microsoft.com/office/drawing/2014/main" id="{4095A0CF-E335-0C44-AB23-48EE18153C8F}"/>
              </a:ext>
            </a:extLst>
          </p:cNvPr>
          <p:cNvSpPr>
            <a:spLocks noGrp="1"/>
          </p:cNvSpPr>
          <p:nvPr>
            <p:ph type="title"/>
          </p:nvPr>
        </p:nvSpPr>
        <p:spPr/>
        <p:txBody>
          <a:bodyPr/>
          <a:lstStyle/>
          <a:p>
            <a:r>
              <a:rPr lang="en-US" dirty="0"/>
              <a:t>ABSTARCT</a:t>
            </a:r>
          </a:p>
        </p:txBody>
      </p:sp>
      <p:sp>
        <p:nvSpPr>
          <p:cNvPr id="23" name="Content Placeholder 22">
            <a:extLst>
              <a:ext uri="{FF2B5EF4-FFF2-40B4-BE49-F238E27FC236}">
                <a16:creationId xmlns="" xmlns:a16="http://schemas.microsoft.com/office/drawing/2014/main" id="{3E408D6E-B51C-CD4F-AC1A-15EC32AAB741}"/>
              </a:ext>
            </a:extLst>
          </p:cNvPr>
          <p:cNvSpPr>
            <a:spLocks noGrp="1"/>
          </p:cNvSpPr>
          <p:nvPr>
            <p:ph idx="16"/>
          </p:nvPr>
        </p:nvSpPr>
        <p:spPr/>
        <p:txBody>
          <a:bodyPr>
            <a:normAutofit lnSpcReduction="10000"/>
          </a:bodyPr>
          <a:lstStyle/>
          <a:p>
            <a:pPr marL="0" indent="0" algn="just">
              <a:buNone/>
            </a:pPr>
            <a:r>
              <a:rPr lang="en-US" dirty="0"/>
              <a:t>The Gaming Arena project is a web application built using the </a:t>
            </a:r>
            <a:r>
              <a:rPr lang="en-US" dirty="0" err="1"/>
              <a:t>Django</a:t>
            </a:r>
            <a:r>
              <a:rPr lang="en-US" dirty="0"/>
              <a:t> framework in Python. It aims to provide an online platform for gamers to participate in and organize various gaming events, tournaments, and competitions. The project focuses on creating a vibrant and engaging community where gamers can connect, compete, and showcase their </a:t>
            </a:r>
            <a:r>
              <a:rPr lang="en-US" dirty="0" err="1"/>
              <a:t>skills.Gaming</a:t>
            </a:r>
            <a:r>
              <a:rPr lang="en-US" dirty="0"/>
              <a:t> Arena project in </a:t>
            </a:r>
            <a:r>
              <a:rPr lang="en-US" dirty="0" err="1"/>
              <a:t>Django</a:t>
            </a:r>
            <a:r>
              <a:rPr lang="en-US" dirty="0"/>
              <a:t> Python aims to create a thriving online gaming community by offering a feature-rich platform for organizing and participating in gaming events.</a:t>
            </a:r>
          </a:p>
          <a:p>
            <a:endParaRPr lang="en-US" dirty="0"/>
          </a:p>
          <a:p>
            <a:endParaRPr lang="ja-JP" altLang="en-US" dirty="0"/>
          </a:p>
        </p:txBody>
      </p:sp>
      <p:pic>
        <p:nvPicPr>
          <p:cNvPr id="3" name="Picture Placeholder 2"/>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2672" r="22672"/>
          <a:stretch>
            <a:fillRect/>
          </a:stretch>
        </p:blipFill>
        <p:spPr/>
      </p:pic>
    </p:spTree>
    <p:extLst>
      <p:ext uri="{BB962C8B-B14F-4D97-AF65-F5344CB8AC3E}">
        <p14:creationId xmlns:p14="http://schemas.microsoft.com/office/powerpoint/2010/main" val="2888113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IN" dirty="0">
                <a:latin typeface="trebuchet ms" panose="020B0603020202020204" pitchFamily="34" charset="0"/>
              </a:rPr>
              <a:t>REQUIREMENTS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a:xfrm>
            <a:off x="572484" y="1354975"/>
            <a:ext cx="10904865" cy="3890356"/>
          </a:xfrm>
        </p:spPr>
        <p:txBody>
          <a:bodyPr>
            <a:normAutofit fontScale="25000" lnSpcReduction="20000"/>
          </a:bodyPr>
          <a:lstStyle/>
          <a:p>
            <a:pPr marL="0" indent="0">
              <a:buNone/>
            </a:pPr>
            <a:r>
              <a:rPr lang="en-US" sz="4800" b="1" dirty="0"/>
              <a:t>User </a:t>
            </a:r>
          </a:p>
          <a:p>
            <a:r>
              <a:rPr lang="en-US" sz="4800" dirty="0"/>
              <a:t>Registration process and requirements</a:t>
            </a:r>
          </a:p>
          <a:p>
            <a:r>
              <a:rPr lang="en-US" sz="4800" dirty="0"/>
              <a:t>View upcoming events and their details</a:t>
            </a:r>
          </a:p>
          <a:p>
            <a:r>
              <a:rPr lang="en-US" sz="4800" dirty="0"/>
              <a:t>Book slots for events</a:t>
            </a:r>
          </a:p>
          <a:p>
            <a:r>
              <a:rPr lang="en-US" sz="4800" dirty="0"/>
              <a:t>Event status updated automatically to "closed" after event ending time</a:t>
            </a:r>
          </a:p>
          <a:p>
            <a:r>
              <a:rPr lang="en-US" sz="4800" dirty="0"/>
              <a:t>Payment</a:t>
            </a:r>
          </a:p>
          <a:p>
            <a:r>
              <a:rPr lang="en-US" sz="4800" dirty="0"/>
              <a:t>Event winners to update their information</a:t>
            </a:r>
          </a:p>
          <a:p>
            <a:r>
              <a:rPr lang="en-US" sz="4800" dirty="0"/>
              <a:t>View and update profile information</a:t>
            </a:r>
          </a:p>
          <a:p>
            <a:r>
              <a:rPr lang="en-US" sz="4800" dirty="0"/>
              <a:t>View event history and winnings</a:t>
            </a:r>
          </a:p>
          <a:p>
            <a:pPr marL="0" indent="0">
              <a:buNone/>
            </a:pPr>
            <a:r>
              <a:rPr lang="en-US" sz="4800" b="1" dirty="0"/>
              <a:t>Admin</a:t>
            </a:r>
          </a:p>
          <a:p>
            <a:r>
              <a:rPr lang="en-US" sz="4800" dirty="0"/>
              <a:t>View bookings and update event status</a:t>
            </a:r>
          </a:p>
          <a:p>
            <a:r>
              <a:rPr lang="en-US" sz="4800" dirty="0"/>
              <a:t>Create and manage events</a:t>
            </a:r>
          </a:p>
          <a:p>
            <a:endParaRPr lang="en-US" dirty="0"/>
          </a:p>
          <a:p>
            <a:endParaRPr lang="en-US" dirty="0"/>
          </a:p>
          <a:p>
            <a:endParaRPr lang="en-US" dirty="0"/>
          </a:p>
        </p:txBody>
      </p:sp>
    </p:spTree>
    <p:extLst>
      <p:ext uri="{BB962C8B-B14F-4D97-AF65-F5344CB8AC3E}">
        <p14:creationId xmlns:p14="http://schemas.microsoft.com/office/powerpoint/2010/main" val="2028633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IN" dirty="0">
                <a:latin typeface="trebuchet ms" panose="020B0603020202020204" pitchFamily="34" charset="0"/>
              </a:rPr>
              <a:t>FEATURES AND HIGHLIGHTS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pPr marL="0" indent="0">
              <a:buNone/>
            </a:pPr>
            <a:r>
              <a:rPr lang="en-US" b="1" dirty="0"/>
              <a:t>Event Creation and Registration</a:t>
            </a:r>
            <a:r>
              <a:rPr lang="en-US" dirty="0"/>
              <a:t>: Admin can create gaming events, specifying the game, format, rules, and prize details.</a:t>
            </a:r>
          </a:p>
          <a:p>
            <a:pPr marL="0" indent="0">
              <a:buNone/>
            </a:pPr>
            <a:r>
              <a:rPr lang="en-US" b="1" dirty="0"/>
              <a:t>Match Scheduling and Result Tracking</a:t>
            </a:r>
            <a:r>
              <a:rPr lang="en-US" dirty="0"/>
              <a:t>: Admin can schedule matches with opponents, specifying the date, time, and game details. After the match, they can record and submit the results, which will be updated on the platform for tracking and ranking purposes.</a:t>
            </a:r>
          </a:p>
          <a:p>
            <a:pPr marL="0" indent="0">
              <a:buNone/>
            </a:pPr>
            <a:r>
              <a:rPr lang="en-US" b="1" dirty="0"/>
              <a:t>Notifications and Updates</a:t>
            </a:r>
            <a:r>
              <a:rPr lang="en-US" dirty="0"/>
              <a:t>: The platform notifies users about upcoming events, match invitations, and important updates. Users receive notifications via email or within the platform, ensuring they stay informed about relevant activities.</a:t>
            </a:r>
          </a:p>
          <a:p>
            <a:pPr marL="0" indent="0">
              <a:buNone/>
            </a:pPr>
            <a:r>
              <a:rPr lang="en-US" b="1" dirty="0"/>
              <a:t>Search and Filtering</a:t>
            </a:r>
            <a:r>
              <a:rPr lang="en-US" dirty="0"/>
              <a:t>: Users can search for specific events, teams, or players based on various criteria such as game genre, location, or skill level. Advanced filtering options help users find the most relevant content.</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149737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IN" dirty="0">
                <a:latin typeface="trebuchet ms" panose="020B0603020202020204" pitchFamily="34" charset="0"/>
              </a:rPr>
              <a:t>TECHNICAL ASPECTS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fontScale="77500" lnSpcReduction="20000"/>
          </a:bodyPr>
          <a:lstStyle/>
          <a:p>
            <a:pPr marL="0" indent="0" algn="just">
              <a:buNone/>
            </a:pPr>
            <a:r>
              <a:rPr lang="en-US" b="1" dirty="0" err="1"/>
              <a:t>Django</a:t>
            </a:r>
            <a:r>
              <a:rPr lang="en-US" b="1" dirty="0"/>
              <a:t> Framework: </a:t>
            </a:r>
            <a:r>
              <a:rPr lang="en-US" dirty="0" err="1"/>
              <a:t>Django</a:t>
            </a:r>
            <a:r>
              <a:rPr lang="en-US" dirty="0"/>
              <a:t> is the primary framework used for building the LMS project. It provides a robust foundation for developing web applications, offering features such as URL routing, database connectivity, authentication, and </a:t>
            </a:r>
            <a:r>
              <a:rPr lang="en-US" dirty="0" err="1"/>
              <a:t>templating</a:t>
            </a:r>
            <a:r>
              <a:rPr lang="en-US" dirty="0"/>
              <a:t>.</a:t>
            </a:r>
          </a:p>
          <a:p>
            <a:pPr marL="0" indent="0" algn="just">
              <a:buNone/>
            </a:pPr>
            <a:endParaRPr lang="en-US" dirty="0"/>
          </a:p>
          <a:p>
            <a:pPr marL="0" indent="0" algn="just">
              <a:buNone/>
            </a:pPr>
            <a:r>
              <a:rPr lang="en-US" b="1" dirty="0"/>
              <a:t>Python: </a:t>
            </a:r>
            <a:r>
              <a:rPr lang="en-US" dirty="0"/>
              <a:t>The LMS project is written in Python, a versatile and powerful programming language known for its simplicity and readability. Python is used to implement the backend logic, handle data processing, and perform various system-level operations.</a:t>
            </a:r>
          </a:p>
          <a:p>
            <a:pPr marL="0" indent="0" algn="just">
              <a:buNone/>
            </a:pPr>
            <a:endParaRPr lang="en-US" dirty="0"/>
          </a:p>
          <a:p>
            <a:pPr marL="0" indent="0" algn="just">
              <a:buNone/>
            </a:pPr>
            <a:r>
              <a:rPr lang="en-US" b="1" dirty="0"/>
              <a:t>HTML/CSS/JavaScript: </a:t>
            </a:r>
            <a:r>
              <a:rPr lang="en-US" dirty="0"/>
              <a:t>The project utilizes front-end technologies such as HTML, CSS, and JavaScript to develop the user interface and enhance user interactions. These technologies are essential for creating responsive and visually appealing web pages.</a:t>
            </a:r>
          </a:p>
          <a:p>
            <a:pPr marL="0" indent="0" algn="just">
              <a:buNone/>
            </a:pPr>
            <a:endParaRPr lang="en-US" dirty="0"/>
          </a:p>
          <a:p>
            <a:pPr marL="0" indent="0" algn="just">
              <a:buNone/>
            </a:pPr>
            <a:r>
              <a:rPr lang="en-US" b="1" dirty="0"/>
              <a:t>Database Management System </a:t>
            </a:r>
            <a:r>
              <a:rPr lang="en-US" dirty="0"/>
              <a:t>(DBMS): The project utilizes a DBMS to store and manage data related to users,   event, game, arena, slot, booking. DBMS in </a:t>
            </a:r>
            <a:r>
              <a:rPr lang="en-US" dirty="0" err="1"/>
              <a:t>Django</a:t>
            </a:r>
            <a:r>
              <a:rPr lang="en-US" dirty="0"/>
              <a:t> project include SQLite.</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304697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a:solidFill>
                  <a:schemeClr val="accent4"/>
                </a:solidFill>
              </a:rPr>
              <a:t>THIRD-PARTY LIBRARIES</a:t>
            </a:r>
            <a:endParaRPr lang="en-US" dirty="0"/>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pPr marL="0" indent="0" algn="just">
              <a:buNone/>
            </a:pPr>
            <a:r>
              <a:rPr lang="en-US" b="1" dirty="0"/>
              <a:t>Bootstrap: </a:t>
            </a:r>
            <a:r>
              <a:rPr lang="en-US" dirty="0"/>
              <a:t>Bootstrap is a popular CSS framework used for responsive web design and UI components, making it easier to create visually appealing and mobile-friendly interfaces.</a:t>
            </a:r>
          </a:p>
          <a:p>
            <a:pPr marL="0" indent="0" algn="just">
              <a:buNone/>
            </a:pPr>
            <a:endParaRPr lang="en-US" dirty="0"/>
          </a:p>
          <a:p>
            <a:pPr marL="0" indent="0" algn="just">
              <a:buNone/>
            </a:pPr>
            <a:r>
              <a:rPr lang="en-US" b="1" dirty="0"/>
              <a:t>jQuery: </a:t>
            </a:r>
            <a:r>
              <a:rPr lang="en-US" dirty="0"/>
              <a:t>jQuery is a JavaScript library used to simplify DOM manipulation and handle AJAX requests within the project's front-end components.</a:t>
            </a:r>
          </a:p>
          <a:p>
            <a:pPr marL="0" indent="0" algn="just">
              <a:buNone/>
            </a:pPr>
            <a:endParaRPr lang="en-US" dirty="0"/>
          </a:p>
          <a:p>
            <a:pPr marL="0" indent="0" algn="just">
              <a:buNone/>
            </a:pPr>
            <a:r>
              <a:rPr lang="en-US" b="1" dirty="0" err="1"/>
              <a:t>Django</a:t>
            </a:r>
            <a:r>
              <a:rPr lang="en-US" b="1" dirty="0"/>
              <a:t> REST Framework: </a:t>
            </a:r>
            <a:r>
              <a:rPr lang="en-US" dirty="0"/>
              <a:t>This library is used to build APIs for the Gaming Arena project, enabling seamless communication between the front-end and backend.</a:t>
            </a:r>
          </a:p>
          <a:p>
            <a:pPr marL="0" indent="0" algn="just">
              <a:buNone/>
            </a:pPr>
            <a:r>
              <a:rPr lang="en-US" b="1" dirty="0"/>
              <a:t>Pillow</a:t>
            </a:r>
            <a:r>
              <a:rPr lang="en-US" dirty="0"/>
              <a:t>: A powerful library for image processing and manipulation.</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413714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a:t>ARCHITECTURE</a:t>
            </a:r>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pPr marL="0" indent="0">
              <a:buNone/>
            </a:pPr>
            <a:r>
              <a:rPr lang="en-US" b="1" dirty="0"/>
              <a:t>Models</a:t>
            </a:r>
            <a:r>
              <a:rPr lang="en-US" dirty="0"/>
              <a:t>: The models define the data structures and relationships within the LMS, including entities such as Events,</a:t>
            </a:r>
            <a:r>
              <a:rPr lang="en-IN" dirty="0"/>
              <a:t> User</a:t>
            </a:r>
            <a:r>
              <a:rPr lang="en-US" dirty="0"/>
              <a:t>,</a:t>
            </a:r>
            <a:r>
              <a:rPr lang="en-IN" dirty="0"/>
              <a:t> Game, Arena, Slot, Booking</a:t>
            </a:r>
            <a:r>
              <a:rPr lang="en-US" dirty="0"/>
              <a:t>.</a:t>
            </a:r>
          </a:p>
          <a:p>
            <a:pPr marL="0" indent="0">
              <a:buNone/>
            </a:pPr>
            <a:r>
              <a:rPr lang="en-US" b="1" dirty="0"/>
              <a:t>Views/View Models: </a:t>
            </a:r>
            <a:r>
              <a:rPr lang="en-US" dirty="0"/>
              <a:t>They handle user requests, retrieve data from the database, and prepare the data for rendering in the templates.</a:t>
            </a:r>
          </a:p>
          <a:p>
            <a:pPr marL="0" indent="0">
              <a:buNone/>
            </a:pPr>
            <a:r>
              <a:rPr lang="en-US" b="1" dirty="0"/>
              <a:t>Templates: </a:t>
            </a:r>
            <a:r>
              <a:rPr lang="en-US" dirty="0"/>
              <a:t>Templates contain the HTML/CSS structure and presentation logic for rendering the user interface. They are responsible for displaying the data fetched from the views and rendering it in a user-friendly format.</a:t>
            </a:r>
          </a:p>
          <a:p>
            <a:pPr marL="0" indent="0">
              <a:buNone/>
            </a:pPr>
            <a:r>
              <a:rPr lang="en-US" b="1" dirty="0"/>
              <a:t>Routers: </a:t>
            </a:r>
            <a:r>
              <a:rPr lang="en-US" dirty="0"/>
              <a:t>Routers handle the URL routing and map the incoming requests to the appropriate views or view models. They define the endpoints and HTTP methods for handling user requests.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575868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smtClean="0"/>
              <a:t>CLASS </a:t>
            </a:r>
            <a:r>
              <a:rPr lang="en-US" dirty="0"/>
              <a:t>DIAGRAM</a:t>
            </a:r>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6570" y="1276708"/>
            <a:ext cx="6098859" cy="5581291"/>
          </a:xfrm>
          <a:prstGeom prst="rect">
            <a:avLst/>
          </a:prstGeom>
        </p:spPr>
      </p:pic>
    </p:spTree>
    <p:extLst>
      <p:ext uri="{BB962C8B-B14F-4D97-AF65-F5344CB8AC3E}">
        <p14:creationId xmlns:p14="http://schemas.microsoft.com/office/powerpoint/2010/main" val="41506685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FE5064C-0C77-40EF-B78A-227F2C923485}"/>
              </a:ext>
            </a:extLst>
          </p:cNvPr>
          <p:cNvSpPr>
            <a:spLocks noGrp="1"/>
          </p:cNvSpPr>
          <p:nvPr>
            <p:ph type="title"/>
          </p:nvPr>
        </p:nvSpPr>
        <p:spPr/>
        <p:txBody>
          <a:bodyPr/>
          <a:lstStyle/>
          <a:p>
            <a:r>
              <a:rPr lang="en-US" dirty="0"/>
              <a:t>CHALLENGES FACED</a:t>
            </a:r>
          </a:p>
        </p:txBody>
      </p:sp>
      <p:sp>
        <p:nvSpPr>
          <p:cNvPr id="3" name="Content Placeholder 2">
            <a:extLst>
              <a:ext uri="{FF2B5EF4-FFF2-40B4-BE49-F238E27FC236}">
                <a16:creationId xmlns="" xmlns:a16="http://schemas.microsoft.com/office/drawing/2014/main" id="{41FFDDD6-E8E3-4FD4-A371-90094C459EEF}"/>
              </a:ext>
            </a:extLst>
          </p:cNvPr>
          <p:cNvSpPr>
            <a:spLocks noGrp="1"/>
          </p:cNvSpPr>
          <p:nvPr>
            <p:ph sz="quarter" idx="13"/>
          </p:nvPr>
        </p:nvSpPr>
        <p:spPr>
          <a:xfrm>
            <a:off x="638986" y="1503275"/>
            <a:ext cx="10904865" cy="4706938"/>
          </a:xfrm>
        </p:spPr>
        <p:txBody>
          <a:bodyPr>
            <a:normAutofit/>
          </a:bodyPr>
          <a:lstStyle/>
          <a:p>
            <a:pPr marL="0" indent="0">
              <a:buNone/>
            </a:pPr>
            <a:r>
              <a:rPr lang="en-US" b="1" dirty="0"/>
              <a:t>Handling Concurrent User Interactions</a:t>
            </a:r>
            <a:r>
              <a:rPr lang="en-US" dirty="0"/>
              <a:t>: In a gaming arena project, multiple users may interact simultaneously, participating in events, scheduling matches, and updating results. Ensuring data consistency, handling race conditions, and managing concurrent user interactions can be challenging.</a:t>
            </a:r>
            <a:endParaRPr lang="en-US" b="1" dirty="0"/>
          </a:p>
          <a:p>
            <a:pPr marL="0" indent="0">
              <a:buNone/>
            </a:pPr>
            <a:r>
              <a:rPr lang="en-US" b="1" dirty="0"/>
              <a:t>User Experience and UI Design</a:t>
            </a:r>
            <a:r>
              <a:rPr lang="en-US" dirty="0"/>
              <a:t>: Creating an intuitive and user-friendly interface that provides an immersive gaming experience requires careful UI/UX design. Balancing functionality, responsiveness, and visual appeal while considering user feedback and preferences can be a challenge.</a:t>
            </a:r>
          </a:p>
          <a:p>
            <a:pPr marL="0" indent="0">
              <a:buNone/>
            </a:pPr>
            <a:r>
              <a:rPr lang="en-US" b="1" dirty="0"/>
              <a:t>Testing and Debugging</a:t>
            </a:r>
            <a:r>
              <a:rPr lang="en-US" dirty="0"/>
              <a:t>: Ensuring the quality and reliability of the project require thorough testing and debugging. Identifying and fixing issues, handling edge cases, and writing comprehensive test cases can be time-consuming and challenging.</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359701149"/>
      </p:ext>
    </p:extLst>
  </p:cSld>
  <p:clrMapOvr>
    <a:masterClrMapping/>
  </p:clrMapOvr>
</p:sld>
</file>

<file path=ppt/theme/theme1.xml><?xml version="1.0" encoding="utf-8"?>
<a:theme xmlns:a="http://schemas.openxmlformats.org/drawingml/2006/main" name="Minimal and Muted">
  <a:themeElements>
    <a:clrScheme name="Japan Navy">
      <a:dk1>
        <a:srgbClr val="231B23"/>
      </a:dk1>
      <a:lt1>
        <a:srgbClr val="FCF5E5"/>
      </a:lt1>
      <a:dk2>
        <a:srgbClr val="282C47"/>
      </a:dk2>
      <a:lt2>
        <a:srgbClr val="FCF5E5"/>
      </a:lt2>
      <a:accent1>
        <a:srgbClr val="FDA431"/>
      </a:accent1>
      <a:accent2>
        <a:srgbClr val="4DA1A8"/>
      </a:accent2>
      <a:accent3>
        <a:srgbClr val="D7E7BA"/>
      </a:accent3>
      <a:accent4>
        <a:srgbClr val="FCF5E5"/>
      </a:accent4>
      <a:accent5>
        <a:srgbClr val="282C47"/>
      </a:accent5>
      <a:accent6>
        <a:srgbClr val="EECED3"/>
      </a:accent6>
      <a:hlink>
        <a:srgbClr val="FCA330"/>
      </a:hlink>
      <a:folHlink>
        <a:srgbClr val="4DA1A8"/>
      </a:folHlink>
    </a:clrScheme>
    <a:fontScheme name="Japanese Template">
      <a:majorFont>
        <a:latin typeface="Meiryo UI"/>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4575339C-C32B-4598-89D3-40CE402AE836}" vid="{2B7EF1B1-1997-4816-8972-8A33AD129E2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Asian city presentation</Template>
  <TotalTime>2556</TotalTime>
  <Words>1188</Words>
  <Application>Microsoft Office PowerPoint</Application>
  <PresentationFormat>Widescreen</PresentationFormat>
  <Paragraphs>146</Paragraphs>
  <Slides>16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Meiryo</vt:lpstr>
      <vt:lpstr>Meiryo UI</vt:lpstr>
      <vt:lpstr>trebuchet ms</vt:lpstr>
      <vt:lpstr>Wingdings</vt:lpstr>
      <vt:lpstr>Minimal and Muted</vt:lpstr>
      <vt:lpstr>Gaming Arena</vt:lpstr>
      <vt:lpstr>ABSTARCT</vt:lpstr>
      <vt:lpstr>REQUIREMENTS</vt:lpstr>
      <vt:lpstr>FEATURES AND HIGHLIGHTS</vt:lpstr>
      <vt:lpstr>TECHNICAL ASPECTS</vt:lpstr>
      <vt:lpstr>THIRD-PARTY LIBRARIES</vt:lpstr>
      <vt:lpstr>ARCHITECTURE</vt:lpstr>
      <vt:lpstr>CLASS DIAGRAM</vt:lpstr>
      <vt:lpstr>CHALLENGES FACED</vt:lpstr>
      <vt:lpstr>SCREENSHOTS</vt:lpstr>
      <vt:lpstr>SCREENSHOTS</vt:lpstr>
      <vt:lpstr>SCREENSHOTS</vt:lpstr>
      <vt:lpstr>FUTURE ENHANCEMENTS</vt:lpstr>
      <vt:lpstr>CONCLUSION</vt:lpstr>
      <vt:lpstr>References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Thomas Mathew</dc:creator>
  <cp:lastModifiedBy>HP</cp:lastModifiedBy>
  <cp:revision>21</cp:revision>
  <dcterms:created xsi:type="dcterms:W3CDTF">2023-05-24T15:32:37Z</dcterms:created>
  <dcterms:modified xsi:type="dcterms:W3CDTF">2023-05-27T07:03:54Z</dcterms:modified>
</cp:coreProperties>
</file>